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57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448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244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1902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759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8240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4079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12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9036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198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584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471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284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926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778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1099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8706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95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5E9BB68-0378-447F-934F-A5135A33F3CE}" type="datetimeFigureOut">
              <a:rPr lang="hu-HU" smtClean="0"/>
              <a:t>2021. 05. 30.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64012-9CC0-4D4D-A023-86B7A87AC0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3558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3999" y="1559289"/>
            <a:ext cx="9144000" cy="1045896"/>
          </a:xfrm>
        </p:spPr>
        <p:txBody>
          <a:bodyPr/>
          <a:lstStyle/>
          <a:p>
            <a:pPr algn="ctr"/>
            <a:r>
              <a:rPr lang="hu-HU" b="1" dirty="0" smtClean="0"/>
              <a:t>Egy könyvnyi </a:t>
            </a:r>
            <a:r>
              <a:rPr lang="hu-HU" b="1" dirty="0" err="1" smtClean="0"/>
              <a:t>dinó</a:t>
            </a:r>
            <a:endParaRPr lang="hu-HU" b="1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66" y="2887579"/>
            <a:ext cx="2759865" cy="275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99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63283" y="625974"/>
            <a:ext cx="9404723" cy="1400530"/>
          </a:xfrm>
        </p:spPr>
        <p:txBody>
          <a:bodyPr/>
          <a:lstStyle/>
          <a:p>
            <a:pPr algn="ctr"/>
            <a:r>
              <a:rPr lang="hu-HU" b="1" dirty="0" smtClean="0"/>
              <a:t>Felhasználók menedzselése</a:t>
            </a:r>
            <a:endParaRPr lang="hu-HU" b="1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68" y="2055379"/>
            <a:ext cx="6820754" cy="4029813"/>
          </a:xfrm>
        </p:spPr>
      </p:pic>
    </p:spTree>
    <p:extLst>
      <p:ext uri="{BB962C8B-B14F-4D97-AF65-F5344CB8AC3E}">
        <p14:creationId xmlns:p14="http://schemas.microsoft.com/office/powerpoint/2010/main" val="164911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866197" y="1963554"/>
            <a:ext cx="10376110" cy="1235284"/>
          </a:xfrm>
        </p:spPr>
        <p:txBody>
          <a:bodyPr/>
          <a:lstStyle/>
          <a:p>
            <a:pPr algn="ctr"/>
            <a:r>
              <a:rPr lang="hu-HU" sz="6600" b="1" dirty="0" smtClean="0"/>
              <a:t>Köszönöm a figyelmet!</a:t>
            </a:r>
            <a:endParaRPr lang="hu-HU" sz="6600" b="1" dirty="0"/>
          </a:p>
        </p:txBody>
      </p:sp>
      <p:sp>
        <p:nvSpPr>
          <p:cNvPr id="5" name="Alcím 4"/>
          <p:cNvSpPr>
            <a:spLocks noGrp="1"/>
          </p:cNvSpPr>
          <p:nvPr>
            <p:ph type="subTitle" idx="1"/>
          </p:nvPr>
        </p:nvSpPr>
        <p:spPr>
          <a:xfrm>
            <a:off x="7972926" y="5767722"/>
            <a:ext cx="3269381" cy="430947"/>
          </a:xfrm>
        </p:spPr>
        <p:txBody>
          <a:bodyPr/>
          <a:lstStyle/>
          <a:p>
            <a:r>
              <a:rPr lang="hu-HU" cap="none" dirty="0">
                <a:solidFill>
                  <a:schemeClr val="tx2"/>
                </a:solidFill>
                <a:latin typeface="+mn-lt"/>
              </a:rPr>
              <a:t>K</a:t>
            </a:r>
            <a:r>
              <a:rPr lang="hu-HU" cap="none" dirty="0" smtClean="0">
                <a:solidFill>
                  <a:schemeClr val="tx2"/>
                </a:solidFill>
                <a:latin typeface="+mn-lt"/>
              </a:rPr>
              <a:t>észítette: </a:t>
            </a:r>
            <a:r>
              <a:rPr lang="hu-HU" cap="none" dirty="0">
                <a:solidFill>
                  <a:schemeClr val="tx2"/>
                </a:solidFill>
                <a:latin typeface="+mn-lt"/>
              </a:rPr>
              <a:t>S</a:t>
            </a:r>
            <a:r>
              <a:rPr lang="hu-HU" cap="none" dirty="0" smtClean="0">
                <a:solidFill>
                  <a:schemeClr val="tx2"/>
                </a:solidFill>
                <a:latin typeface="+mn-lt"/>
              </a:rPr>
              <a:t>amu </a:t>
            </a:r>
            <a:r>
              <a:rPr lang="hu-HU" cap="none" dirty="0">
                <a:solidFill>
                  <a:schemeClr val="tx2"/>
                </a:solidFill>
                <a:latin typeface="+mn-lt"/>
              </a:rPr>
              <a:t>D</a:t>
            </a:r>
            <a:r>
              <a:rPr lang="hu-HU" cap="none" dirty="0" smtClean="0">
                <a:solidFill>
                  <a:schemeClr val="tx2"/>
                </a:solidFill>
                <a:latin typeface="+mn-lt"/>
              </a:rPr>
              <a:t>ániel</a:t>
            </a:r>
            <a:endParaRPr lang="hu-HU" cap="none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Alcím 4"/>
          <p:cNvSpPr txBox="1">
            <a:spLocks/>
          </p:cNvSpPr>
          <p:nvPr/>
        </p:nvSpPr>
        <p:spPr>
          <a:xfrm>
            <a:off x="866197" y="5767722"/>
            <a:ext cx="4089133" cy="4309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u-HU" cap="none" dirty="0" smtClean="0">
                <a:solidFill>
                  <a:schemeClr val="tx2"/>
                </a:solidFill>
              </a:rPr>
              <a:t>Hódmezővásárhely, 2021.05.31.</a:t>
            </a:r>
            <a:endParaRPr lang="hu-HU" cap="non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34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1398623" y="452718"/>
            <a:ext cx="9404723" cy="1400530"/>
          </a:xfrm>
        </p:spPr>
        <p:txBody>
          <a:bodyPr/>
          <a:lstStyle/>
          <a:p>
            <a:pPr algn="ctr"/>
            <a:r>
              <a:rPr lang="hu-HU" b="1" dirty="0" smtClean="0"/>
              <a:t>Alapötlet</a:t>
            </a:r>
            <a:endParaRPr lang="hu-HU" b="1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 sz="2000" b="1" dirty="0"/>
              <a:t>1000 </a:t>
            </a:r>
            <a:r>
              <a:rPr lang="hu-HU" sz="2000" b="1" dirty="0" smtClean="0"/>
              <a:t>dinoszaurusz</a:t>
            </a:r>
          </a:p>
          <a:p>
            <a:pPr lvl="1"/>
            <a:r>
              <a:rPr lang="hu-HU" sz="1800" dirty="0" smtClean="0"/>
              <a:t>Dinoszaurusz fajták ismertetése</a:t>
            </a:r>
          </a:p>
          <a:p>
            <a:pPr lvl="1"/>
            <a:r>
              <a:rPr lang="hu-HU" sz="1800" dirty="0" smtClean="0"/>
              <a:t>Illusztrációk</a:t>
            </a:r>
          </a:p>
          <a:p>
            <a:pPr lvl="1"/>
            <a:r>
              <a:rPr lang="hu-HU" sz="1800" dirty="0" smtClean="0"/>
              <a:t>Rövid leírások</a:t>
            </a:r>
            <a:endParaRPr lang="hu-HU" sz="1800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40" y="1665939"/>
            <a:ext cx="3302723" cy="4351338"/>
          </a:xfrm>
        </p:spPr>
      </p:pic>
    </p:spTree>
    <p:extLst>
      <p:ext uri="{BB962C8B-B14F-4D97-AF65-F5344CB8AC3E}">
        <p14:creationId xmlns:p14="http://schemas.microsoft.com/office/powerpoint/2010/main" val="2027504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963743" y="520093"/>
            <a:ext cx="9672171" cy="856318"/>
          </a:xfrm>
        </p:spPr>
        <p:txBody>
          <a:bodyPr/>
          <a:lstStyle/>
          <a:p>
            <a:r>
              <a:rPr lang="hu-HU" sz="4000" b="1" dirty="0" smtClean="0"/>
              <a:t>Kezdeti teendők (probléma felvetés)</a:t>
            </a:r>
            <a:endParaRPr lang="hu-HU" sz="4000" b="1" dirty="0"/>
          </a:p>
        </p:txBody>
      </p:sp>
      <p:sp>
        <p:nvSpPr>
          <p:cNvPr id="7" name="Tartalom helye 6"/>
          <p:cNvSpPr>
            <a:spLocks noGrp="1"/>
          </p:cNvSpPr>
          <p:nvPr>
            <p:ph sz="half" idx="1"/>
          </p:nvPr>
        </p:nvSpPr>
        <p:spPr>
          <a:xfrm>
            <a:off x="1074436" y="1781442"/>
            <a:ext cx="4396339" cy="4195763"/>
          </a:xfrm>
        </p:spPr>
        <p:txBody>
          <a:bodyPr/>
          <a:lstStyle/>
          <a:p>
            <a:r>
              <a:rPr lang="hu-HU" dirty="0" smtClean="0"/>
              <a:t>Cél </a:t>
            </a:r>
            <a:r>
              <a:rPr lang="hu-HU" dirty="0" smtClean="0">
                <a:sym typeface="Wingdings" panose="05000000000000000000" pitchFamily="2" charset="2"/>
              </a:rPr>
              <a:t> Adatbázis</a:t>
            </a:r>
            <a:endParaRPr lang="hu-HU" dirty="0"/>
          </a:p>
        </p:txBody>
      </p:sp>
      <p:pic>
        <p:nvPicPr>
          <p:cNvPr id="10" name="Tartalom helye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16" y="2351538"/>
            <a:ext cx="9109007" cy="3575167"/>
          </a:xfrm>
        </p:spPr>
      </p:pic>
    </p:spTree>
    <p:extLst>
      <p:ext uri="{BB962C8B-B14F-4D97-AF65-F5344CB8AC3E}">
        <p14:creationId xmlns:p14="http://schemas.microsoft.com/office/powerpoint/2010/main" val="394174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45511" y="452718"/>
            <a:ext cx="9404723" cy="1400530"/>
          </a:xfrm>
        </p:spPr>
        <p:txBody>
          <a:bodyPr/>
          <a:lstStyle/>
          <a:p>
            <a:pPr algn="ctr"/>
            <a:r>
              <a:rPr lang="hu-HU" b="1" dirty="0" smtClean="0"/>
              <a:t>Weboldal</a:t>
            </a:r>
            <a:endParaRPr lang="hu-HU" b="1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67" y="1575185"/>
            <a:ext cx="8613809" cy="3889673"/>
          </a:xfrm>
        </p:spPr>
      </p:pic>
      <p:sp>
        <p:nvSpPr>
          <p:cNvPr id="7" name="Tartalom helye 6"/>
          <p:cNvSpPr>
            <a:spLocks noGrp="1"/>
          </p:cNvSpPr>
          <p:nvPr>
            <p:ph sz="half" idx="2"/>
          </p:nvPr>
        </p:nvSpPr>
        <p:spPr>
          <a:xfrm>
            <a:off x="3457073" y="5698156"/>
            <a:ext cx="5181600" cy="4306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smtClean="0"/>
              <a:t>Bejelentkezési felület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7090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artalom helye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6" y="1497846"/>
            <a:ext cx="8704045" cy="3930421"/>
          </a:xfrm>
        </p:spPr>
      </p:pic>
      <p:sp>
        <p:nvSpPr>
          <p:cNvPr id="9" name="Tartalom helye 8"/>
          <p:cNvSpPr>
            <a:spLocks noGrp="1"/>
          </p:cNvSpPr>
          <p:nvPr>
            <p:ph sz="half" idx="2"/>
          </p:nvPr>
        </p:nvSpPr>
        <p:spPr>
          <a:xfrm>
            <a:off x="3505198" y="5601522"/>
            <a:ext cx="5181600" cy="503689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smtClean="0"/>
              <a:t>Főoldal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834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58380" y="437589"/>
            <a:ext cx="9404723" cy="1400530"/>
          </a:xfrm>
        </p:spPr>
        <p:txBody>
          <a:bodyPr/>
          <a:lstStyle/>
          <a:p>
            <a:pPr algn="ctr"/>
            <a:r>
              <a:rPr lang="hu-HU" b="1" dirty="0" smtClean="0"/>
              <a:t>Listázás</a:t>
            </a:r>
            <a:endParaRPr lang="hu-HU" b="1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59" y="3800621"/>
            <a:ext cx="4395787" cy="1986218"/>
          </a:xfrm>
        </p:spPr>
      </p:pic>
      <p:pic>
        <p:nvPicPr>
          <p:cNvPr id="9" name="Tartalom helye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21" y="3798240"/>
            <a:ext cx="4395788" cy="1986219"/>
          </a:xfrm>
        </p:spPr>
      </p:pic>
      <p:sp>
        <p:nvSpPr>
          <p:cNvPr id="7" name="Szövegdoboz 6"/>
          <p:cNvSpPr txBox="1"/>
          <p:nvPr/>
        </p:nvSpPr>
        <p:spPr>
          <a:xfrm>
            <a:off x="1358380" y="1878152"/>
            <a:ext cx="4657460" cy="113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/>
              <a:t>Időtörténeti korok szerint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/>
              <a:t>Táplálkozási formák szerint</a:t>
            </a:r>
            <a:endParaRPr lang="hu-HU" sz="2400" dirty="0"/>
          </a:p>
        </p:txBody>
      </p:sp>
      <p:sp>
        <p:nvSpPr>
          <p:cNvPr id="11" name="Ellipszis 10"/>
          <p:cNvSpPr/>
          <p:nvPr/>
        </p:nvSpPr>
        <p:spPr>
          <a:xfrm>
            <a:off x="2907199" y="3760588"/>
            <a:ext cx="2358189" cy="782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79" y="1500912"/>
            <a:ext cx="2654436" cy="1720938"/>
          </a:xfrm>
          <a:prstGeom prst="rect">
            <a:avLst/>
          </a:prstGeom>
        </p:spPr>
      </p:pic>
      <p:cxnSp>
        <p:nvCxnSpPr>
          <p:cNvPr id="14" name="Egyenes összekötő nyíllal 13"/>
          <p:cNvCxnSpPr/>
          <p:nvPr/>
        </p:nvCxnSpPr>
        <p:spPr>
          <a:xfrm flipH="1" flipV="1">
            <a:off x="9693007" y="3241973"/>
            <a:ext cx="48126" cy="11952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00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53690" y="539343"/>
            <a:ext cx="9404723" cy="1400530"/>
          </a:xfrm>
        </p:spPr>
        <p:txBody>
          <a:bodyPr/>
          <a:lstStyle/>
          <a:p>
            <a:pPr algn="ctr"/>
            <a:r>
              <a:rPr lang="hu-HU" b="1" dirty="0" smtClean="0"/>
              <a:t>Asztali alkalmazás</a:t>
            </a:r>
            <a:endParaRPr lang="hu-HU" b="1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90" y="2087495"/>
            <a:ext cx="4328963" cy="2856069"/>
          </a:xfrm>
        </p:spPr>
      </p:pic>
      <p:pic>
        <p:nvPicPr>
          <p:cNvPr id="6" name="Tartalom helye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71" y="2085736"/>
            <a:ext cx="4953255" cy="3124361"/>
          </a:xfrm>
        </p:spPr>
      </p:pic>
      <p:sp>
        <p:nvSpPr>
          <p:cNvPr id="7" name="Szövegdoboz 6"/>
          <p:cNvSpPr txBox="1"/>
          <p:nvPr/>
        </p:nvSpPr>
        <p:spPr>
          <a:xfrm>
            <a:off x="7821729" y="5355960"/>
            <a:ext cx="1728538" cy="46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Nyitóoldal</a:t>
            </a:r>
            <a:endParaRPr lang="hu-HU" sz="2400" dirty="0"/>
          </a:p>
        </p:txBody>
      </p:sp>
      <p:sp>
        <p:nvSpPr>
          <p:cNvPr id="8" name="Szövegdoboz 7"/>
          <p:cNvSpPr txBox="1"/>
          <p:nvPr/>
        </p:nvSpPr>
        <p:spPr>
          <a:xfrm>
            <a:off x="2485723" y="5091186"/>
            <a:ext cx="1864896" cy="46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Azonosítás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62337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61965" y="462343"/>
            <a:ext cx="10105471" cy="1400530"/>
          </a:xfrm>
        </p:spPr>
        <p:txBody>
          <a:bodyPr/>
          <a:lstStyle/>
          <a:p>
            <a:pPr algn="ctr"/>
            <a:r>
              <a:rPr lang="hu-HU" sz="4000" b="1" dirty="0" smtClean="0"/>
              <a:t>Dinoszauruszok hozzáadása, szerkesztése, törlése</a:t>
            </a:r>
            <a:endParaRPr lang="hu-HU" sz="4000" b="1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6" y="2213810"/>
            <a:ext cx="5564701" cy="2730475"/>
          </a:xfrm>
        </p:spPr>
      </p:pic>
      <p:pic>
        <p:nvPicPr>
          <p:cNvPr id="6" name="Tartalom helye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9" y="3368842"/>
            <a:ext cx="5173747" cy="2730475"/>
          </a:xfrm>
        </p:spPr>
      </p:pic>
    </p:spTree>
    <p:extLst>
      <p:ext uri="{BB962C8B-B14F-4D97-AF65-F5344CB8AC3E}">
        <p14:creationId xmlns:p14="http://schemas.microsoft.com/office/powerpoint/2010/main" val="163779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10253" y="635597"/>
            <a:ext cx="9404723" cy="1400530"/>
          </a:xfrm>
        </p:spPr>
        <p:txBody>
          <a:bodyPr/>
          <a:lstStyle/>
          <a:p>
            <a:pPr algn="ctr"/>
            <a:r>
              <a:rPr lang="hu-HU" b="1" dirty="0" smtClean="0"/>
              <a:t>Felfedezők menüpont</a:t>
            </a:r>
            <a:endParaRPr lang="hu-HU" b="1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83" y="2016877"/>
            <a:ext cx="7135264" cy="3503596"/>
          </a:xfrm>
        </p:spPr>
      </p:pic>
    </p:spTree>
    <p:extLst>
      <p:ext uri="{BB962C8B-B14F-4D97-AF65-F5344CB8AC3E}">
        <p14:creationId xmlns:p14="http://schemas.microsoft.com/office/powerpoint/2010/main" val="6372108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Sárga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119</TotalTime>
  <Words>58</Words>
  <Application>Microsoft Office PowerPoint</Application>
  <PresentationFormat>Szélesvásznú</PresentationFormat>
  <Paragraphs>23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Wingdings</vt:lpstr>
      <vt:lpstr>Wingdings 3</vt:lpstr>
      <vt:lpstr>Ion</vt:lpstr>
      <vt:lpstr>Egy könyvnyi dinó</vt:lpstr>
      <vt:lpstr>Alapötlet</vt:lpstr>
      <vt:lpstr>Kezdeti teendők (probléma felvetés)</vt:lpstr>
      <vt:lpstr>Weboldal</vt:lpstr>
      <vt:lpstr>PowerPoint bemutató</vt:lpstr>
      <vt:lpstr>Listázás</vt:lpstr>
      <vt:lpstr>Asztali alkalmazás</vt:lpstr>
      <vt:lpstr>Dinoszauruszok hozzáadása, szerkesztése, törlése</vt:lpstr>
      <vt:lpstr>Felfedezők menüpont</vt:lpstr>
      <vt:lpstr>Felhasználók menedzselése</vt:lpstr>
      <vt:lpstr>Köszönöm a figyelmet!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Egy könyvnyi dinó</dc:title>
  <dc:creator>EDU_XLWS_9487@sulid.hu</dc:creator>
  <cp:lastModifiedBy>EDU_XLWS_9487@sulid.hu</cp:lastModifiedBy>
  <cp:revision>21</cp:revision>
  <dcterms:created xsi:type="dcterms:W3CDTF">2021-05-29T22:40:03Z</dcterms:created>
  <dcterms:modified xsi:type="dcterms:W3CDTF">2021-05-30T19:12:58Z</dcterms:modified>
</cp:coreProperties>
</file>